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72" r:id="rId3"/>
    <p:sldId id="273" r:id="rId4"/>
    <p:sldId id="271" r:id="rId5"/>
    <p:sldId id="274" r:id="rId6"/>
    <p:sldId id="275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pitchFamily="2" charset="0"/>
      <p:bold r:id="rId15"/>
    </p:embeddedFont>
    <p:embeddedFont>
      <p:font typeface="Twinkl" pitchFamily="2" charset="0"/>
      <p:regular r:id="rId16"/>
      <p:bold r:id="rId17"/>
    </p:embeddedFont>
    <p:embeddedFont>
      <p:font typeface="Sassoon Infant Rg" panose="02000503030000020003" pitchFamily="50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E52122"/>
    <a:srgbClr val="F8C4C0"/>
    <a:srgbClr val="CEDF98"/>
    <a:srgbClr val="87BD31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20" y="12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C9F73D2-9100-4DD3-AC0D-1DA2C9313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147F7A-925B-425E-B1E5-FE6B9BBE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F2550-5C53-455E-A1F0-A3415EC7BB18}" type="datetimeFigureOut">
              <a:rPr lang="en-GB"/>
              <a:pPr>
                <a:defRPr/>
              </a:pPr>
              <a:t>15/03/2020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E3CCB0-4A28-4836-87F7-50CD1320C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5FD2E2-17F3-4C28-ADB8-31C4E844C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F3E928-CD47-452B-B6EE-DA77DBF6E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142B4DC-CB00-47E3-9AB4-442F0C767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D89504-B81F-4BAE-84EB-6F0147EB88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911BA-3572-4147-93E3-D848D9E3B0D7}" type="datetimeFigureOut">
              <a:rPr lang="en-GB"/>
              <a:pPr>
                <a:defRPr/>
              </a:pPr>
              <a:t>15/03/2020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401E1E3-1A43-4623-BA1A-65C62114E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A5C511A-B00E-43A1-A2CD-16AF06D9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58681A-FAB7-4BEF-A986-9742E90E8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DE2A8-DE35-4FDA-B863-9050B45D4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FD5F84-89F3-46B0-932B-AFFA8105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65C2265-5BB2-48B7-B64D-B9D899840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32807BB9-3D63-421C-89AF-3D9A3551D1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CF1FA91-6705-41A7-8DDC-AB6B9E47E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28ABEAD4-3829-4E34-BA0E-C10149535A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66F6EDD0-E59F-4A21-8129-E4195F196AC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2EA7B734-8E89-48ED-A186-3F24B59027A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BBB9849-6753-44FF-9D82-9BF008D9A83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9587D1-6412-474B-8BD7-07FD9778D3D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DE7CE56A-0908-4AE4-8033-594547547DC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75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1E6DFE2-CFC4-47A0-8166-21598FF55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5B3899F-45DE-43A8-BFB5-C3A2BB47C2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BF98E1A-27C8-4595-B2C3-E18B9DA3C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E02131F9-DC10-4837-8766-CEB43BC9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11466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 smtClean="0"/>
              <a:t>Look at the food below. </a:t>
            </a:r>
            <a:br>
              <a:rPr lang="en-AU" altLang="en-US" sz="2400" dirty="0" smtClean="0"/>
            </a:br>
            <a:r>
              <a:rPr lang="en-AU" altLang="en-US" sz="2400" dirty="0" smtClean="0"/>
              <a:t>Decide whether each piece is healthy or unhealthy, 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56C72A1-AF6D-4027-97D4-3485E517DE41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xmlns="" id="{03BE93EA-54CB-4767-A2B6-635FB594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22472DB-0B4D-4865-9F2A-60BCAF8C64C0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xmlns="" id="{F919FB02-6E83-4EF4-83DC-AE4A8140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8BC258-85F8-42A6-9CF3-ECFC62B7C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70138"/>
            <a:ext cx="6508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A0EBA41-3FC5-495F-8781-C1BE7B60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66963"/>
            <a:ext cx="10588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0EE2D0-9526-4AEB-8668-477DA5BD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0067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4D90695-024A-4D8D-B8AB-18EC98508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756025"/>
            <a:ext cx="9112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DB9864F-C2E8-4BFF-9E74-D249E2231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497388"/>
            <a:ext cx="5445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AE566FD-03B4-4511-B1A0-0C0F3FC2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230688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CDD9AA1-3043-49A0-ACB9-B6C608E78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372100"/>
            <a:ext cx="488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61C5CB-F0CA-47D1-9800-66DA9CFF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30825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F66F24-30EE-4500-A3E3-0AEAD5F3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59113"/>
            <a:ext cx="3921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3118 0.0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7466 0.0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8351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32378 -0.0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21232 -0.2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9098 -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1528 -0.0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5052 -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1354 -0.2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405130E-FDD8-4F13-B913-5E11F4D4EE4F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xmlns="" id="{195CACD8-AAB4-41CC-A1E2-0EA9D665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9D9931B-F7CC-4E1C-93AE-DE161B813852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xmlns="" id="{81CF6BAB-84E0-4C49-80FE-8B2296E3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xmlns="" id="{D3645807-1251-457A-8AAE-F2150EB6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3D5598-1ECE-48A4-A172-53CA528D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121025"/>
            <a:ext cx="927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F431F3E-0E24-416E-90B7-E0C944B14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32163"/>
            <a:ext cx="646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">
            <a:extLst>
              <a:ext uri="{FF2B5EF4-FFF2-40B4-BE49-F238E27FC236}">
                <a16:creationId xmlns:a16="http://schemas.microsoft.com/office/drawing/2014/main" xmlns="" id="{59D6D09C-C93C-41C5-BCD9-6B54D1590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5C0EBD6-AB70-4192-9F86-0ABD95483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8538"/>
            <a:ext cx="1349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B7DF98-B836-4901-A5B4-8CFD8E5A9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53075"/>
            <a:ext cx="674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5">
            <a:extLst>
              <a:ext uri="{FF2B5EF4-FFF2-40B4-BE49-F238E27FC236}">
                <a16:creationId xmlns:a16="http://schemas.microsoft.com/office/drawing/2014/main" xmlns="" id="{8E003CCC-4E0B-4EC9-9C6A-30889A568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>
            <a:extLst>
              <a:ext uri="{FF2B5EF4-FFF2-40B4-BE49-F238E27FC236}">
                <a16:creationId xmlns:a16="http://schemas.microsoft.com/office/drawing/2014/main" xmlns="" id="{FA4745E8-5ECB-4833-BFD4-E1AF43B46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1360B93-0814-4803-B092-E7F54420D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953000"/>
            <a:ext cx="11604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4828223-CB5F-4CB8-8B2D-6BDDC4A91F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48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5">
            <a:extLst>
              <a:ext uri="{FF2B5EF4-FFF2-40B4-BE49-F238E27FC236}">
                <a16:creationId xmlns:a16="http://schemas.microsoft.com/office/drawing/2014/main" xmlns="" id="{5E523D16-4510-4B5B-B73C-B9CB24DB2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157CD2C-AA04-4DB5-8C75-211466D38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727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11F402A-7F01-4F55-8F53-63C4DD0F16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135438"/>
            <a:ext cx="1420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1">
            <a:extLst>
              <a:ext uri="{FF2B5EF4-FFF2-40B4-BE49-F238E27FC236}">
                <a16:creationId xmlns:a16="http://schemas.microsoft.com/office/drawing/2014/main" xmlns="" id="{777E4339-8713-4815-8682-6622DC6C1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5">
            <a:extLst>
              <a:ext uri="{FF2B5EF4-FFF2-40B4-BE49-F238E27FC236}">
                <a16:creationId xmlns:a16="http://schemas.microsoft.com/office/drawing/2014/main" xmlns="" id="{AFFE404C-E5D3-4758-A331-323DC20A2C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4">
            <a:extLst>
              <a:ext uri="{FF2B5EF4-FFF2-40B4-BE49-F238E27FC236}">
                <a16:creationId xmlns:a16="http://schemas.microsoft.com/office/drawing/2014/main" xmlns="" id="{15EF6FE1-85F1-4665-A1BB-836CECB7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5">
            <a:extLst>
              <a:ext uri="{FF2B5EF4-FFF2-40B4-BE49-F238E27FC236}">
                <a16:creationId xmlns:a16="http://schemas.microsoft.com/office/drawing/2014/main" xmlns="" id="{A414AB3C-0CA0-4014-92CE-299C3E8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E02131F9-DC10-4837-8766-CEB43BC9FF07}"/>
              </a:ext>
            </a:extLst>
          </p:cNvPr>
          <p:cNvSpPr txBox="1">
            <a:spLocks/>
          </p:cNvSpPr>
          <p:nvPr/>
        </p:nvSpPr>
        <p:spPr bwMode="auto">
          <a:xfrm>
            <a:off x="461962" y="71067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AU" altLang="en-US" sz="2400" dirty="0" smtClean="0"/>
              <a:t>Look at the food below. </a:t>
            </a:r>
            <a:br>
              <a:rPr lang="en-AU" altLang="en-US" sz="2400" dirty="0" smtClean="0"/>
            </a:br>
            <a:r>
              <a:rPr lang="en-AU" altLang="en-US" sz="2400" dirty="0" smtClean="0"/>
              <a:t>Decide whether each piece is healthy or unhealthy, then click on it to see if you are right.</a:t>
            </a:r>
            <a:endParaRPr lang="en-GB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621 L -0.0276 -0.01621 C -0.01858 -0.00741 -0.00955 0.00208 -0.00017 0.01065 C 0.00538 0.01551 0.01094 0.02014 0.01632 0.02523 C 0.02934 0.03773 0.02882 0.04028 0.04288 0.05092 C 0.06371 0.06667 0.07257 0.07083 0.0934 0.08403 C 0.09722 0.08634 0.10069 0.08889 0.10451 0.0912 C 0.10746 0.09329 0.11042 0.0956 0.11354 0.09745 C 0.12656 0.1044 0.13871 0.11042 0.15121 0.11944 C 0.15521 0.12222 0.1592 0.125 0.16319 0.12801 C 0.16632 0.13032 0.1691 0.1331 0.1724 0.13542 C 0.18125 0.14167 0.18316 0.14097 0.19167 0.14745 C 0.19392 0.1493 0.19566 0.15208 0.19809 0.1537 C 0.2 0.15509 0.20226 0.15532 0.20451 0.15602 C 0.21163 0.15903 0.20104 0.15579 0.21545 0.15856 C 0.23594 0.1625 0.19514 0.15602 0.2283 0.16111 C 0.23559 0.16342 0.23264 0.16273 0.24479 0.16342 C 0.27118 0.16504 0.27222 0.16458 0.29722 0.16458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1968 L 0.02222 -0.01945 L 0.00191 -0.01736 C -0.00052 -0.01713 -0.00295 -0.01644 -0.00538 -0.01621 C -0.00989 -0.01551 -0.01458 -0.01551 -0.0191 -0.01482 C -0.02535 -0.01412 -0.03142 -0.01296 -0.0375 -0.0125 C -0.04427 -0.01181 -0.05104 -0.01158 -0.05764 -0.01134 C -0.0651 -0.00996 -0.07239 -0.00833 -0.07969 -0.00764 C -0.09201 -0.00625 -0.11649 -0.00509 -0.11649 -0.00486 L -0.13385 -0.00278 C -0.13785 -0.00232 -0.14184 -0.00208 -0.14583 -0.00162 C -0.14982 -0.00093 -0.15364 0.00023 -0.15764 0.00092 C -0.16128 0.00139 -0.1651 0.00162 -0.16875 0.00208 C -0.17309 0.00278 -0.17726 0.0037 -0.1816 0.00463 C -0.18403 0.00509 -0.18646 0.00532 -0.18889 0.00579 C -0.19566 0.00694 -0.19722 0.00764 -0.20451 0.0081 C -0.21875 0.00949 -0.23976 0.01018 -0.25312 0.01065 C -0.2684 0.01227 -0.26042 0.0118 -0.27691 0.0118 " pathEditMode="relative" rAng="0" ptsTypes="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47 C -0.00347 -0.00324 -0.00677 -0.00648 -0.01024 -0.00903 C -0.01389 -0.01134 -0.01788 -0.01227 -0.02153 -0.01551 C -0.02621 -0.01967 -0.03021 -0.02569 -0.03455 -0.03055 C -0.03889 -0.03495 -0.0434 -0.03866 -0.04774 -0.04305 C -0.05694 -0.05301 -0.06597 -0.06342 -0.07517 -0.07315 C -0.07934 -0.07801 -0.08403 -0.08171 -0.08819 -0.08611 C -0.09114 -0.08912 -0.09357 -0.09236 -0.09653 -0.09467 C -0.10052 -0.09838 -0.10451 -0.10162 -0.1085 -0.10578 C -0.12621 -0.12245 -0.11093 -0.11065 -0.13073 -0.12685 C -0.13732 -0.13217 -0.14375 -0.13611 -0.15 -0.1419 C -0.15312 -0.14514 -0.15607 -0.14838 -0.15903 -0.15092 C -0.16215 -0.15278 -0.16528 -0.15324 -0.16823 -0.15486 C -0.19166 -0.16944 -0.16024 -0.1537 -0.18559 -0.16597 C -0.19028 -0.17083 -0.19288 -0.17361 -0.19878 -0.17847 C -0.20243 -0.18171 -0.20625 -0.18426 -0.20989 -0.1875 C -0.21215 -0.18912 -0.21441 -0.1919 -0.21701 -0.19352 C -0.22343 -0.19884 -0.22725 -0.20116 -0.2342 -0.2044 C -0.23576 -0.20532 -0.2375 -0.20578 -0.23923 -0.20648 C -0.24184 -0.20764 -0.24444 -0.20926 -0.24722 -0.21111 C -0.2533 -0.21389 -0.25972 -0.21551 -0.26545 -0.21944 C -0.27153 -0.22361 -0.27847 -0.22477 -0.28385 -0.23264 C -0.29427 -0.24768 -0.275 -0.22037 -0.29288 -0.24305 C -0.29427 -0.24514 -0.29548 -0.24768 -0.29687 -0.24953 L -0.30607 -0.26273 C -0.30798 -0.26551 -0.30989 -0.26875 -0.31215 -0.27106 C -0.31354 -0.27245 -0.31475 -0.27361 -0.31614 -0.27523 C -0.31753 -0.27731 -0.31875 -0.28009 -0.32014 -0.28171 C -0.32118 -0.28287 -0.32222 -0.28287 -0.32326 -0.28379 C -0.32587 -0.28657 -0.32847 -0.29097 -0.33125 -0.29259 C -0.3342 -0.29398 -0.33889 -0.29629 -0.34149 -0.29884 C -0.34288 -0.30046 -0.34409 -0.30254 -0.34548 -0.30324 C -0.34809 -0.30532 -0.35347 -0.30764 -0.35347 -0.30741 C -0.35677 -0.31458 -0.35521 -0.31389 -0.35746 -0.31389 " pathEditMode="relative" rAng="0" ptsTypes="AAAAAAAAAAAAAAAAAAAAA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047 L 0.00903 -0.00047 C 0.01198 0.00625 0.01441 0.01389 0.01806 0.02014 C 0.02361 0.02986 0.03038 0.03819 0.03646 0.04722 L 0.05295 0.07152 C 0.05538 0.07523 0.05799 0.0787 0.06024 0.08264 C 0.06285 0.08657 0.06511 0.09097 0.06771 0.0949 C 0.07639 0.1081 0.0849 0.12083 0.09427 0.13287 C 0.09792 0.13727 0.10156 0.1419 0.10538 0.14629 C 0.11476 0.15671 0.12344 0.16875 0.13368 0.17801 L 0.16215 0.2037 C 0.17552 0.21527 0.1757 0.21389 0.18698 0.22569 C 0.18958 0.22847 0.19167 0.23171 0.19427 0.23426 C 0.19722 0.23727 0.20052 0.23981 0.20347 0.24282 C 0.20625 0.2456 0.20886 0.24884 0.21181 0.25139 C 0.21372 0.25301 0.21615 0.2537 0.21823 0.25509 C 0.22014 0.25648 0.22188 0.25833 0.22361 0.25995 C 0.2257 0.2618 0.22795 0.26342 0.23004 0.26481 C 0.23368 0.26736 0.23733 0.2699 0.24115 0.27222 C 0.24254 0.27315 0.24427 0.27361 0.24566 0.27477 C 0.24722 0.27569 0.24879 0.27731 0.25035 0.27824 C 0.25521 0.28171 0.26007 0.28495 0.26493 0.28819 C 0.26736 0.28981 0.26979 0.29166 0.27222 0.29305 C 0.27448 0.29421 0.27656 0.29537 0.27865 0.29676 C 0.28837 0.30301 0.2816 0.30069 0.28976 0.30277 C 0.29323 0.30555 0.29601 0.3081 0.29983 0.31018 C 0.30156 0.31111 0.30365 0.31157 0.30538 0.3125 C 0.30695 0.31365 0.30833 0.31527 0.3099 0.3162 C 0.31528 0.31944 0.31771 0.31898 0.32361 0.3199 C 0.33889 0.32569 0.31997 0.31898 0.33924 0.32361 C 0.34149 0.32407 0.34358 0.32569 0.34566 0.32615 C 0.34931 0.32685 0.35313 0.32685 0.35677 0.32731 C 0.35886 0.32754 0.36094 0.32824 0.3632 0.32847 C 0.36719 0.32893 0.37118 0.3294 0.375 0.32963 C 0.37952 0.33171 0.38542 0.33472 0.38976 0.33472 L 0.39445 0.33472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852 L -0.00764 0.01852 C 3.05556E-6 0.01389 0.00729 0.00856 0.01527 0.00486 L 0.03177 -0.00232 C 0.03906 -0.00556 0.03958 -0.00602 0.04635 -0.00857 C 0.05225 -0.01065 0.05798 -0.01297 0.06389 -0.01459 L 0.08576 -0.02084 C 0.09045 -0.02199 0.09496 -0.02361 0.09965 -0.02454 C 0.10382 -0.02523 0.10816 -0.02593 0.1125 -0.02685 C 0.11857 -0.02824 0.12465 -0.03033 0.13073 -0.03172 C 0.13264 -0.03218 0.13455 -0.03241 0.13628 -0.0331 C 0.14062 -0.03449 0.14479 -0.03681 0.14913 -0.03797 L 0.16753 -0.04283 C 0.17048 -0.04352 0.17361 -0.04468 0.17673 -0.04537 C 0.18038 -0.04607 0.18402 -0.04653 0.18767 -0.04769 C 0.21111 -0.05509 0.18455 -0.04884 0.20139 -0.05255 C 0.20364 -0.05463 0.20521 -0.05625 0.20781 -0.05741 C 0.20902 -0.0581 0.21041 -0.0581 0.21146 -0.0588 C 0.21284 -0.05926 0.21389 -0.06042 0.21527 -0.06111 C 0.21875 -0.06297 0.22274 -0.06366 0.22621 -0.06597 C 0.23802 -0.07408 0.23333 -0.07176 0.23993 -0.07454 C 0.25 -0.08472 0.23698 -0.07269 0.24826 -0.07963 C 0.25017 -0.08079 0.25538 -0.08611 0.25746 -0.0882 C 0.26128 -0.09861 0.25677 -0.08843 0.26198 -0.09537 C 0.26284 -0.09653 0.26302 -0.09815 0.26389 -0.09908 C 0.26458 -0.1 0.26666 -0.10023 0.26666 -0.10023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2083 L -0.01285 -0.0206 L -0.03594 -0.01945 C -0.05833 -0.01806 -0.04149 -0.01806 -0.06927 -0.01713 L -0.11389 -0.01574 L -0.2158 -0.01366 C -0.29236 -0.01042 -0.2559 -0.01157 -0.32483 -0.00995 L -0.32882 -0.0088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093 C -0.00469 -0.00509 0.00556 -0.00972 0.0158 -0.01296 C 0.04236 -0.02083 0.06979 -0.02407 0.09601 -0.03472 C 0.11441 -0.04236 0.09497 -0.03403 0.1349 -0.05393 C 0.14097 -0.05694 0.14757 -0.05926 0.15382 -0.06296 C 0.16181 -0.06759 0.17031 -0.07106 0.17813 -0.07685 C 0.18264 -0.08032 0.18715 -0.08403 0.19149 -0.08704 C 0.19358 -0.08866 0.19583 -0.08958 0.19792 -0.09097 C 0.19896 -0.09167 0.19965 -0.09305 0.20069 -0.09375 C 0.20868 -0.09861 0.21719 -0.10208 0.225 -0.10764 C 0.2309 -0.1118 0.23924 -0.11713 0.24479 -0.12292 C 0.24809 -0.12662 0.24774 -0.12685 0.25122 -0.12801 C 0.25156 -0.12824 0.25191 -0.12801 0.25226 -0.12801 " pathEditMode="relative" rAng="0" ptsTypes="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06 L 0.00243 -0.0206 C -0.02153 -0.00116 0.00069 -0.01852 -0.01788 -0.00602 C -0.02066 -0.00417 -0.02327 -0.00185 -0.02604 -1.11111E-6 L -0.04896 0.01597 C -0.05209 0.01806 -0.05521 0.01968 -0.05816 0.02199 L -0.07379 0.03426 C -0.07587 0.03588 -0.0783 0.03704 -0.08021 0.03912 C -0.08177 0.04074 -0.08316 0.04283 -0.0849 0.04398 C -0.08681 0.0456 -0.08924 0.0463 -0.09132 0.04769 C -0.09566 0.0507 -0.09948 0.05509 -0.10417 0.05764 C -0.10712 0.05926 -0.11025 0.06065 -0.11337 0.0625 C -0.11598 0.06389 -0.11875 0.06574 -0.12153 0.06736 C -0.12552 0.06945 -0.12952 0.07107 -0.13351 0.07338 C -0.14028 0.07755 -0.1467 0.08287 -0.15365 0.08681 C -0.15643 0.08843 -0.1592 0.08982 -0.16198 0.09167 C -0.16598 0.09468 -0.16979 0.09838 -0.17379 0.10162 C -0.18889 0.1132 -0.17882 0.10486 -0.1941 0.11505 C -0.20174 0.12014 -0.20938 0.1257 -0.21702 0.13079 C -0.22066 0.13333 -0.22413 0.13611 -0.22795 0.1382 C -0.2507 0.15116 -0.24098 0.14537 -0.25729 0.15533 C -0.26077 0.15741 -0.26407 0.15926 -0.26736 0.16158 C -0.27518 0.16667 -0.27622 0.1669 -0.28403 0.17361 C -0.28611 0.1757 -0.28837 0.17755 -0.29045 0.17986 C -0.30035 0.1912 -0.29306 0.18889 -0.31059 0.2007 L -0.32344 0.20926 C -0.32518 0.21042 -0.32726 0.21134 -0.329 0.21273 C -0.33038 0.21412 -0.33195 0.21551 -0.33351 0.21644 C -0.33611 0.21806 -0.33907 0.21852 -0.34184 0.22014 C -0.34549 0.22222 -0.34896 0.2257 -0.35278 0.22755 C -0.35365 0.22801 -0.35469 0.22824 -0.35556 0.2287 C -0.36181 0.23287 -0.35434 0.22986 -0.36198 0.23241 C -0.36511 0.23542 -0.36667 0.23727 -0.37014 0.23982 C -0.3717 0.24074 -0.37327 0.2412 -0.37483 0.24213 C -0.37639 0.24329 -0.37778 0.24468 -0.37934 0.24583 C -0.38334 0.24861 -0.38525 0.24838 -0.38941 0.2507 C -0.39757 0.25509 -0.38924 0.25116 -0.39584 0.25556 C -0.3974 0.25648 -0.40104 0.25764 -0.40226 0.2581 C -0.40782 0.26019 -0.40243 0.2581 -0.40782 0.26181 C -0.40868 0.26227 -0.40973 0.2625 -0.41059 0.26296 C -0.41528 0.26551 -0.41268 0.26528 -0.41511 0.26528 " pathEditMode="relative" ptsTypes="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14F2E45-0D2C-44FE-9CD8-9C1C7662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91331"/>
            <a:ext cx="8220075" cy="995362"/>
          </a:xfrm>
        </p:spPr>
        <p:txBody>
          <a:bodyPr/>
          <a:lstStyle/>
          <a:p>
            <a:pPr algn="ctr" eaLnBrk="1" hangingPunct="1"/>
            <a:r>
              <a:rPr lang="en-AU" altLang="en-US" dirty="0"/>
              <a:t>Well Done!</a:t>
            </a:r>
            <a:endParaRPr lang="en-GB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76A2D75-9075-42D7-B260-B7012273E8D6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xmlns="" id="{93A6D3C2-887A-43B0-8030-10D31758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C0F2D6-227A-4209-B541-1CA474E1AFCC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xmlns="" id="{DA45E0F1-9497-4454-93CF-3F5A70FC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1271" name="Picture 13">
            <a:extLst>
              <a:ext uri="{FF2B5EF4-FFF2-40B4-BE49-F238E27FC236}">
                <a16:creationId xmlns:a16="http://schemas.microsoft.com/office/drawing/2014/main" xmlns="" id="{E33B9691-31E7-4E75-BAB5-C6D44A93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71738"/>
            <a:ext cx="927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>
            <a:extLst>
              <a:ext uri="{FF2B5EF4-FFF2-40B4-BE49-F238E27FC236}">
                <a16:creationId xmlns:a16="http://schemas.microsoft.com/office/drawing/2014/main" xmlns="" id="{5601F122-623C-4DA8-B993-F58FCADE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344863"/>
            <a:ext cx="647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extLst>
              <a:ext uri="{FF2B5EF4-FFF2-40B4-BE49-F238E27FC236}">
                <a16:creationId xmlns:a16="http://schemas.microsoft.com/office/drawing/2014/main" xmlns="" id="{1CA98AAF-E71E-4B8C-8C99-80828C18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>
            <a:extLst>
              <a:ext uri="{FF2B5EF4-FFF2-40B4-BE49-F238E27FC236}">
                <a16:creationId xmlns:a16="http://schemas.microsoft.com/office/drawing/2014/main" xmlns="" id="{ED42A814-0649-4C6F-865E-B58289C2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65650"/>
            <a:ext cx="1349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>
            <a:extLst>
              <a:ext uri="{FF2B5EF4-FFF2-40B4-BE49-F238E27FC236}">
                <a16:creationId xmlns:a16="http://schemas.microsoft.com/office/drawing/2014/main" xmlns="" id="{D639179C-B314-4A1B-BB28-4BBDDA3E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540125"/>
            <a:ext cx="676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7">
            <a:extLst>
              <a:ext uri="{FF2B5EF4-FFF2-40B4-BE49-F238E27FC236}">
                <a16:creationId xmlns:a16="http://schemas.microsoft.com/office/drawing/2014/main" xmlns="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9">
            <a:extLst>
              <a:ext uri="{FF2B5EF4-FFF2-40B4-BE49-F238E27FC236}">
                <a16:creationId xmlns:a16="http://schemas.microsoft.com/office/drawing/2014/main" xmlns="" id="{29AA16F7-FACD-40EB-9648-435AFD23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960938"/>
            <a:ext cx="11588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>
            <a:extLst>
              <a:ext uri="{FF2B5EF4-FFF2-40B4-BE49-F238E27FC236}">
                <a16:creationId xmlns:a16="http://schemas.microsoft.com/office/drawing/2014/main" xmlns="" id="{43F21277-49BB-47D0-AFE4-2A6A88359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147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7">
            <a:extLst>
              <a:ext uri="{FF2B5EF4-FFF2-40B4-BE49-F238E27FC236}">
                <a16:creationId xmlns:a16="http://schemas.microsoft.com/office/drawing/2014/main" xmlns="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838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>
            <a:extLst>
              <a:ext uri="{FF2B5EF4-FFF2-40B4-BE49-F238E27FC236}">
                <a16:creationId xmlns:a16="http://schemas.microsoft.com/office/drawing/2014/main" xmlns="" id="{C6AD68FE-B9DB-4A3F-A3D1-B2F7C0954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5246688"/>
            <a:ext cx="1422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5">
            <a:extLst>
              <a:ext uri="{FF2B5EF4-FFF2-40B4-BE49-F238E27FC236}">
                <a16:creationId xmlns:a16="http://schemas.microsoft.com/office/drawing/2014/main" xmlns="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7">
            <a:extLst>
              <a:ext uri="{FF2B5EF4-FFF2-40B4-BE49-F238E27FC236}">
                <a16:creationId xmlns:a16="http://schemas.microsoft.com/office/drawing/2014/main" xmlns="" id="{9CCF6F80-1A5F-43D7-959E-FE95590AD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9">
            <a:extLst>
              <a:ext uri="{FF2B5EF4-FFF2-40B4-BE49-F238E27FC236}">
                <a16:creationId xmlns:a16="http://schemas.microsoft.com/office/drawing/2014/main" xmlns="" id="{1ADCEAA8-E4DB-47E9-B55F-69A2E21BD4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5">
            <a:extLst>
              <a:ext uri="{FF2B5EF4-FFF2-40B4-BE49-F238E27FC236}">
                <a16:creationId xmlns:a16="http://schemas.microsoft.com/office/drawing/2014/main" xmlns="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5">
            <a:extLst>
              <a:ext uri="{FF2B5EF4-FFF2-40B4-BE49-F238E27FC236}">
                <a16:creationId xmlns:a16="http://schemas.microsoft.com/office/drawing/2014/main" xmlns="" id="{AC1EC848-D05F-4358-820C-869BE3313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1">
            <a:extLst>
              <a:ext uri="{FF2B5EF4-FFF2-40B4-BE49-F238E27FC236}">
                <a16:creationId xmlns:a16="http://schemas.microsoft.com/office/drawing/2014/main" xmlns="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6">
            <a:extLst>
              <a:ext uri="{FF2B5EF4-FFF2-40B4-BE49-F238E27FC236}">
                <a16:creationId xmlns:a16="http://schemas.microsoft.com/office/drawing/2014/main" xmlns="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7">
            <a:extLst>
              <a:ext uri="{FF2B5EF4-FFF2-40B4-BE49-F238E27FC236}">
                <a16:creationId xmlns:a16="http://schemas.microsoft.com/office/drawing/2014/main" xmlns="" id="{6933BBDE-B228-412D-8332-7BEAAB78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0F780593-A3B4-4E4F-86EB-C7F7A66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10140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</a:t>
            </a:r>
            <a:r>
              <a:rPr lang="en-AU" altLang="en-US" sz="2400" dirty="0" smtClean="0"/>
              <a:t>activities </a:t>
            </a:r>
            <a:r>
              <a:rPr lang="en-AU" altLang="en-US" sz="2400" dirty="0"/>
              <a:t>below. </a:t>
            </a:r>
            <a:br>
              <a:rPr lang="en-AU" altLang="en-US" sz="2400" dirty="0"/>
            </a:br>
            <a:r>
              <a:rPr lang="en-AU" altLang="en-US" sz="2400" dirty="0"/>
              <a:t>Decide whether each </a:t>
            </a:r>
            <a:r>
              <a:rPr lang="en-AU" altLang="en-US" sz="2400" dirty="0" smtClean="0"/>
              <a:t>one </a:t>
            </a:r>
            <a:r>
              <a:rPr lang="en-AU" altLang="en-US" sz="2400" dirty="0"/>
              <a:t>is healthy or unhealthy, </a:t>
            </a:r>
            <a:r>
              <a:rPr lang="en-AU" altLang="en-US" sz="2400" dirty="0" smtClean="0"/>
              <a:t/>
            </a:r>
            <a:br>
              <a:rPr lang="en-AU" altLang="en-US" sz="2400" dirty="0" smtClean="0"/>
            </a:br>
            <a:r>
              <a:rPr lang="en-AU" altLang="en-US" sz="2400" dirty="0" smtClean="0"/>
              <a:t>then </a:t>
            </a:r>
            <a:r>
              <a:rPr lang="en-AU" altLang="en-US" sz="2400" dirty="0"/>
              <a:t>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79A7ECF-B6A0-437C-AF6B-4BD6A89E8512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xmlns="" id="{4063CA25-2F2C-429E-AC75-13516A46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690A06C-3F65-45B4-B87C-BDEDC27F47AA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xmlns="" id="{7D2F4C94-B75D-438F-983B-725ED9D6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7BC877-83A0-49F2-B06A-D2E4A180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160588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22D101-EDD8-4DF7-ADB3-B2670FE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030413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0BA2A8-CFC3-4CB1-9ADD-BED9D3C3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92500"/>
            <a:ext cx="11318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A3321D-4387-44A9-898A-1F81A32C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336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A8AF14-5D31-48BB-B256-2D355C7A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22550"/>
            <a:ext cx="419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2D05F0F-0061-418B-8F46-A1CC0703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89363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994823-2DF3-4531-88E0-E758F3D2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1" y="5591969"/>
            <a:ext cx="889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9C71BC5-C959-4896-9E3A-B0A26AE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422775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29C75C9-828A-4EC7-B0CC-C312C267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610100"/>
            <a:ext cx="10842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46756" y="5683769"/>
            <a:ext cx="1171575" cy="928169"/>
            <a:chOff x="1049106" y="2587070"/>
            <a:chExt cx="1635372" cy="1295608"/>
          </a:xfrm>
        </p:grpSpPr>
        <p:grpSp>
          <p:nvGrpSpPr>
            <p:cNvPr id="9" name="Group 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43663 0.0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24322 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0277 -0.02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066 0.0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0191 0.1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5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0226 -0.116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3194 -0.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0834 0.323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1685 -0.12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xmlns="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xmlns="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xmlns="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xmlns="" id="{3DABFCB6-2307-47DA-B4CB-7F04325B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676525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xmlns="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21125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>
            <a:extLst>
              <a:ext uri="{FF2B5EF4-FFF2-40B4-BE49-F238E27FC236}">
                <a16:creationId xmlns:a16="http://schemas.microsoft.com/office/drawing/2014/main" xmlns="" id="{4DEA682E-62F9-4CD0-AA61-A12D81E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939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xmlns="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xmlns="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xmlns="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xmlns="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8">
            <a:extLst>
              <a:ext uri="{FF2B5EF4-FFF2-40B4-BE49-F238E27FC236}">
                <a16:creationId xmlns:a16="http://schemas.microsoft.com/office/drawing/2014/main" xmlns="" id="{40BB91BC-FD65-4AC3-88C9-4DA9244A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856038"/>
            <a:ext cx="1084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xmlns="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Well Done!</a:t>
            </a:r>
            <a:endParaRPr lang="en-GB" altLang="en-US" sz="4000" b="1" dirty="0">
              <a:latin typeface="Twinkl SemiBold" pitchFamily="2" charset="0"/>
            </a:endParaRPr>
          </a:p>
        </p:txBody>
      </p:sp>
      <p:pic>
        <p:nvPicPr>
          <p:cNvPr id="13329" name="Picture 47">
            <a:extLst>
              <a:ext uri="{FF2B5EF4-FFF2-40B4-BE49-F238E27FC236}">
                <a16:creationId xmlns:a16="http://schemas.microsoft.com/office/drawing/2014/main" xmlns="" id="{0C4FB916-645C-4FCB-90B5-2E64BB3BC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53263" y="4906963"/>
            <a:ext cx="1171575" cy="928169"/>
            <a:chOff x="1049106" y="2587070"/>
            <a:chExt cx="1635372" cy="1295608"/>
          </a:xfrm>
        </p:grpSpPr>
        <p:grpSp>
          <p:nvGrpSpPr>
            <p:cNvPr id="19" name="Group 1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</TotalTime>
  <Words>34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Twinkl SemiBold</vt:lpstr>
      <vt:lpstr>Twinkl</vt:lpstr>
      <vt:lpstr>Arial</vt:lpstr>
      <vt:lpstr>Sassoon Infant Rg</vt:lpstr>
      <vt:lpstr>Office Theme</vt:lpstr>
      <vt:lpstr>PowerPoint Presentation</vt:lpstr>
      <vt:lpstr>Look at the food below.  Decide whether each piece is healthy or unhealthy, then click on it to see if you are right.</vt:lpstr>
      <vt:lpstr>PowerPoint Presentation</vt:lpstr>
      <vt:lpstr>Well Done!</vt:lpstr>
      <vt:lpstr>Look at the activities below.  Decide whether each one is healthy or unhealthy,  then click on it to see if you are right.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Jacqui Ford</cp:lastModifiedBy>
  <cp:revision>19</cp:revision>
  <dcterms:created xsi:type="dcterms:W3CDTF">2017-11-29T04:40:27Z</dcterms:created>
  <dcterms:modified xsi:type="dcterms:W3CDTF">2020-03-15T16:12:09Z</dcterms:modified>
</cp:coreProperties>
</file>